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545" r:id="rId5"/>
    <p:sldId id="540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622" y="-27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7DFE-B60C-4B41-8251-9A40FDA2EFB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872E-268B-4C15-9137-2B993CDAFD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663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7DFE-B60C-4B41-8251-9A40FDA2EFB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872E-268B-4C15-9137-2B993CDAFD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9172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7DFE-B60C-4B41-8251-9A40FDA2EFB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872E-268B-4C15-9137-2B993CDAFD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1078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_Im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7"/>
          </p:nvPr>
        </p:nvSpPr>
        <p:spPr>
          <a:xfrm>
            <a:off x="692636" y="9358608"/>
            <a:ext cx="900428" cy="235817"/>
          </a:xfrm>
          <a:prstGeom prst="rect">
            <a:avLst/>
          </a:prstGeom>
        </p:spPr>
        <p:txBody>
          <a:bodyPr/>
          <a:lstStyle>
            <a:lvl1pPr>
              <a:defRPr>
                <a:latin typeface="현대산스 Head" panose="020B0600000101010101" pitchFamily="50" charset="-127"/>
                <a:ea typeface="현대산스 Head" panose="020B0600000101010101" pitchFamily="50" charset="-127"/>
              </a:defRPr>
            </a:lvl1pPr>
          </a:lstStyle>
          <a:p>
            <a:fld id="{C478F219-F387-451E-A104-866CB09009D1}" type="datetime4">
              <a:rPr lang="en-US" altLang="ko-KR" smtClean="0">
                <a:solidFill>
                  <a:prstClr val="black"/>
                </a:solidFill>
              </a:rPr>
              <a:pPr/>
              <a:t>December 10, 2025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9"/>
          </p:nvPr>
        </p:nvSpPr>
        <p:spPr>
          <a:xfrm>
            <a:off x="230879" y="9357248"/>
            <a:ext cx="408655" cy="235817"/>
          </a:xfrm>
          <a:prstGeom prst="rect">
            <a:avLst/>
          </a:prstGeom>
        </p:spPr>
        <p:txBody>
          <a:bodyPr/>
          <a:lstStyle/>
          <a:p>
            <a:fld id="{DD317690-C5EB-F34F-B036-C349E52C6879}" type="slidenum">
              <a:rPr lang="de-DE" smtClean="0">
                <a:solidFill>
                  <a:prstClr val="black"/>
                </a:solidFill>
              </a:rPr>
              <a:pPr/>
              <a:t>‹#›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10" name="Bildplatzhalter 7"/>
          <p:cNvSpPr>
            <a:spLocks noGrp="1"/>
          </p:cNvSpPr>
          <p:nvPr>
            <p:ph type="pic" sz="quarter" idx="14"/>
          </p:nvPr>
        </p:nvSpPr>
        <p:spPr>
          <a:xfrm>
            <a:off x="0" y="2248248"/>
            <a:ext cx="4450166" cy="6607465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defRPr sz="485" b="0">
                <a:latin typeface="현대산스 Head" panose="020B0600000101010101" pitchFamily="50" charset="-127"/>
              </a:defRPr>
            </a:lvl1pPr>
          </a:lstStyle>
          <a:p>
            <a:r>
              <a:rPr lang="ko-KR" altLang="en-US"/>
              <a:t>그림을 추가하려면 아이콘을 클릭하십시오</a:t>
            </a:r>
            <a:endParaRPr lang="de-DE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5"/>
          </p:nvPr>
        </p:nvSpPr>
        <p:spPr>
          <a:xfrm>
            <a:off x="4583540" y="2248245"/>
            <a:ext cx="2043351" cy="3190006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485" b="0">
                <a:latin typeface="현대산스 Head" panose="020B0600000101010101" pitchFamily="50" charset="-127"/>
              </a:defRPr>
            </a:lvl1pPr>
          </a:lstStyle>
          <a:p>
            <a:r>
              <a:rPr lang="ko-KR" altLang="en-US"/>
              <a:t>그림을 추가하려면 아이콘을 클릭하십시오</a:t>
            </a:r>
            <a:endParaRPr lang="de-DE"/>
          </a:p>
        </p:txBody>
      </p:sp>
      <p:sp>
        <p:nvSpPr>
          <p:cNvPr id="12" name="Bildplatzhalter 2"/>
          <p:cNvSpPr>
            <a:spLocks noGrp="1"/>
          </p:cNvSpPr>
          <p:nvPr>
            <p:ph type="pic" sz="quarter" idx="16"/>
          </p:nvPr>
        </p:nvSpPr>
        <p:spPr>
          <a:xfrm>
            <a:off x="4583540" y="5684649"/>
            <a:ext cx="2043351" cy="3171061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485" b="0">
                <a:latin typeface="현대산스 Head" panose="020B0600000101010101" pitchFamily="50" charset="-127"/>
              </a:defRPr>
            </a:lvl1pPr>
          </a:lstStyle>
          <a:p>
            <a:r>
              <a:rPr lang="ko-KR" altLang="en-US"/>
              <a:t>그림을 추가하려면 아이콘을 클릭하십시오</a:t>
            </a:r>
            <a:endParaRPr lang="de-DE"/>
          </a:p>
        </p:txBody>
      </p:sp>
      <p:sp>
        <p:nvSpPr>
          <p:cNvPr id="14" name="Textplatzhalter 19"/>
          <p:cNvSpPr>
            <a:spLocks noGrp="1"/>
          </p:cNvSpPr>
          <p:nvPr>
            <p:ph type="body" sz="quarter" idx="20" hasCustomPrompt="1"/>
          </p:nvPr>
        </p:nvSpPr>
        <p:spPr>
          <a:xfrm>
            <a:off x="226263" y="987982"/>
            <a:ext cx="6395777" cy="786077"/>
          </a:xfrm>
        </p:spPr>
        <p:txBody>
          <a:bodyPr/>
          <a:lstStyle>
            <a:lvl1pPr>
              <a:defRPr baseline="0">
                <a:latin typeface="+mn-ea"/>
                <a:ea typeface="+mn-ea"/>
              </a:defRPr>
            </a:lvl1pPr>
          </a:lstStyle>
          <a:p>
            <a:pPr lvl="0"/>
            <a:r>
              <a:rPr lang="ko-KR" altLang="en-US"/>
              <a:t>소제목 및 본문</a:t>
            </a:r>
            <a:endParaRPr lang="de-DE" altLang="ko-KR"/>
          </a:p>
        </p:txBody>
      </p:sp>
      <p:sp>
        <p:nvSpPr>
          <p:cNvPr id="15" name="Titelplatzhalter 1"/>
          <p:cNvSpPr>
            <a:spLocks noGrp="1"/>
          </p:cNvSpPr>
          <p:nvPr>
            <p:ph type="title"/>
          </p:nvPr>
        </p:nvSpPr>
        <p:spPr>
          <a:xfrm>
            <a:off x="226261" y="312698"/>
            <a:ext cx="6395345" cy="40089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037241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7DFE-B60C-4B41-8251-9A40FDA2EFB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872E-268B-4C15-9137-2B993CDAFD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9102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7DFE-B60C-4B41-8251-9A40FDA2EFB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872E-268B-4C15-9137-2B993CDAFD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8329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7DFE-B60C-4B41-8251-9A40FDA2EFB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872E-268B-4C15-9137-2B993CDAFD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1319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7DFE-B60C-4B41-8251-9A40FDA2EFB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872E-268B-4C15-9137-2B993CDAFD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7291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7DFE-B60C-4B41-8251-9A40FDA2EFB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872E-268B-4C15-9137-2B993CDAFD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1071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7DFE-B60C-4B41-8251-9A40FDA2EFB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872E-268B-4C15-9137-2B993CDAFD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4144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7DFE-B60C-4B41-8251-9A40FDA2EFB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872E-268B-4C15-9137-2B993CDAFD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7769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7DFE-B60C-4B41-8251-9A40FDA2EFB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A872E-268B-4C15-9137-2B993CDAFD3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2893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BA7DFE-B60C-4B41-8251-9A40FDA2EFBB}" type="datetimeFigureOut">
              <a:rPr lang="ko-KR" altLang="en-US" smtClean="0"/>
              <a:t>2025-12-10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2A872E-268B-4C15-9137-2B993CDAFD3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19AEA6C-EDB9-8495-21BD-E37EF4228B50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9690100"/>
            <a:ext cx="60928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ko-KR" altLang="en-US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본 문서는 현대자동차·기아의 정보자산으로 귀사와의 비밀유지계약 및 제반법률에 따라 법적 보호를 받습니다.</a:t>
            </a:r>
          </a:p>
        </p:txBody>
      </p:sp>
    </p:spTree>
    <p:extLst>
      <p:ext uri="{BB962C8B-B14F-4D97-AF65-F5344CB8AC3E}">
        <p14:creationId xmlns:p14="http://schemas.microsoft.com/office/powerpoint/2010/main" val="249252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000545" y="990289"/>
            <a:ext cx="2847778" cy="3481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2">
                <a:latin typeface="현대산스 Head Medium" panose="020B0600000101010101" pitchFamily="50" charset="-127"/>
                <a:ea typeface="현대산스 Head Medium" panose="020B0600000101010101" pitchFamily="50" charset="-127"/>
              </a:rPr>
              <a:t>확   약   서</a:t>
            </a:r>
            <a:endParaRPr lang="en-US" altLang="ko-KR" sz="1662">
              <a:latin typeface="현대산스 Head Medium" panose="020B0600000101010101" pitchFamily="50" charset="-127"/>
              <a:ea typeface="현대산스 Head Medium" panose="020B0600000101010101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7374" y="1393814"/>
            <a:ext cx="5572061" cy="108683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제안 건명 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: </a:t>
            </a:r>
            <a:r>
              <a:rPr lang="ko-KR" altLang="en-US" sz="1100" dirty="0" err="1">
                <a:latin typeface="현대산스 Text" panose="020B0600000101010101" pitchFamily="50" charset="-127"/>
                <a:ea typeface="현대산스 Text" panose="020B0600000101010101" pitchFamily="50" charset="-127"/>
              </a:rPr>
              <a:t>포레스트런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 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2026</a:t>
            </a:r>
          </a:p>
          <a:p>
            <a:pPr>
              <a:lnSpc>
                <a:spcPct val="150000"/>
              </a:lnSpc>
            </a:pPr>
            <a:endParaRPr lang="en-US" altLang="ko-KR" sz="1100" dirty="0">
              <a:latin typeface="현대산스 Text" panose="020B0600000101010101" pitchFamily="50" charset="-127"/>
              <a:ea typeface="현대산스 Text" panose="020B0600000101010101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당사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(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본인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)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는 위 사업을 위한 사업자 평가방법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, 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사업자 선정방식 및 제안요청서 내용과 본 제안에 관한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 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귀 사의 방침에 이의가 없음을 확약 합니다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.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4426034" y="7491672"/>
            <a:ext cx="1541470" cy="2974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969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2025</a:t>
            </a:r>
            <a:r>
              <a:rPr lang="ko-KR" altLang="en-US" sz="969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년        월        일</a:t>
            </a:r>
            <a:endParaRPr lang="en-US" altLang="ko-KR" sz="969">
              <a:solidFill>
                <a:prstClr val="black"/>
              </a:solidFill>
              <a:latin typeface="현대산스 Text" panose="020B0600000101010101" pitchFamily="50" charset="-127"/>
              <a:ea typeface="현대산스 Text" panose="020B0600000101010101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737009" y="8139744"/>
            <a:ext cx="2293178" cy="744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ko-KR" altLang="en-US" sz="969" dirty="0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회사명 </a:t>
            </a:r>
            <a:r>
              <a:rPr lang="en-US" altLang="ko-KR" sz="969" dirty="0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:</a:t>
            </a:r>
          </a:p>
          <a:p>
            <a:pPr lvl="0">
              <a:lnSpc>
                <a:spcPct val="150000"/>
              </a:lnSpc>
            </a:pPr>
            <a:r>
              <a:rPr lang="ko-KR" altLang="en-US" sz="969" dirty="0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주   소 </a:t>
            </a:r>
            <a:r>
              <a:rPr lang="en-US" altLang="ko-KR" sz="969" dirty="0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:</a:t>
            </a:r>
          </a:p>
          <a:p>
            <a:pPr lvl="0">
              <a:lnSpc>
                <a:spcPct val="150000"/>
              </a:lnSpc>
            </a:pPr>
            <a:r>
              <a:rPr lang="ko-KR" altLang="en-US" sz="969" dirty="0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대표자 </a:t>
            </a:r>
            <a:r>
              <a:rPr lang="en-US" altLang="ko-KR" sz="969" dirty="0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:                                           (</a:t>
            </a:r>
            <a:r>
              <a:rPr lang="ko-KR" altLang="en-US" sz="969" dirty="0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인</a:t>
            </a:r>
            <a:r>
              <a:rPr lang="en-US" altLang="ko-KR" sz="969" dirty="0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89595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6"/>
          <p:cNvSpPr txBox="1"/>
          <p:nvPr/>
        </p:nvSpPr>
        <p:spPr>
          <a:xfrm>
            <a:off x="238492" y="714693"/>
            <a:ext cx="184731" cy="24147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ko-KR"/>
            </a:defPPr>
            <a:lvl1pPr marL="0" algn="l" defTabSz="1219170" rtl="0" eaLnBrk="1" latinLnBrk="1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1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1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1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1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1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1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1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1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ko-KR" sz="969" b="1" spc="-104">
              <a:ln>
                <a:solidFill>
                  <a:schemeClr val="bg1">
                    <a:alpha val="0"/>
                  </a:schemeClr>
                </a:solidFill>
              </a:ln>
              <a:latin typeface="제네시스산스 Text" panose="020B0600000101010101" pitchFamily="50" charset="-127"/>
              <a:ea typeface="제네시스산스 Text" panose="020B0600000101010101" pitchFamily="50" charset="-127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00545" y="934604"/>
            <a:ext cx="2847778" cy="3481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2">
                <a:latin typeface="현대산스 Head Medium" panose="020B0600000101010101" pitchFamily="50" charset="-127"/>
                <a:ea typeface="현대산스 Head Medium" panose="020B0600000101010101" pitchFamily="50" charset="-127"/>
              </a:rPr>
              <a:t>보안 서약서</a:t>
            </a:r>
            <a:endParaRPr lang="en-US" altLang="ko-KR" sz="1662">
              <a:latin typeface="현대산스 Head Medium" panose="020B0600000101010101" pitchFamily="50" charset="-127"/>
              <a:ea typeface="현대산스 Head Medium" panose="020B0600000101010101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3224" y="1771751"/>
            <a:ext cx="5789318" cy="13407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당사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(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본인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)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는 현대자동차 </a:t>
            </a:r>
            <a:r>
              <a:rPr lang="ko-KR" altLang="en-US" sz="1100" dirty="0" err="1">
                <a:latin typeface="현대산스 Text" panose="020B0600000101010101" pitchFamily="50" charset="-127"/>
                <a:ea typeface="현대산스 Text" panose="020B0600000101010101" pitchFamily="50" charset="-127"/>
              </a:rPr>
              <a:t>포레스트런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 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2026 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대행 업체 선정 입찰에 참여하며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 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다음과 같이 서약한다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.</a:t>
            </a:r>
          </a:p>
          <a:p>
            <a:pPr>
              <a:lnSpc>
                <a:spcPct val="150000"/>
              </a:lnSpc>
            </a:pPr>
            <a:endParaRPr lang="en-US" altLang="ko-KR" sz="1100" dirty="0">
              <a:latin typeface="현대산스 Text" panose="020B0600000101010101" pitchFamily="50" charset="-127"/>
              <a:ea typeface="현대산스 Text" panose="020B0600000101010101" pitchFamily="50" charset="-127"/>
            </a:endParaRPr>
          </a:p>
          <a:p>
            <a:pPr marL="237390" indent="-237390">
              <a:lnSpc>
                <a:spcPct val="150000"/>
              </a:lnSpc>
              <a:buAutoNum type="arabicPeriod"/>
            </a:pP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당사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(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본인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)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는 업체 선정 과정에서 입수한 정보에 대하여 제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3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자에게 발설하지 아니한다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.</a:t>
            </a:r>
          </a:p>
          <a:p>
            <a:pPr marL="237390" indent="-237390">
              <a:lnSpc>
                <a:spcPct val="150000"/>
              </a:lnSpc>
              <a:buAutoNum type="arabicPeriod"/>
            </a:pP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당사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(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본인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)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는 고의 또는 부주의로 정보를 유출하여 발생하는 손해에 대하여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 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민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.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형사상의 책임을 진다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.</a:t>
            </a:r>
          </a:p>
          <a:p>
            <a:pPr marL="237390" indent="-237390">
              <a:lnSpc>
                <a:spcPct val="150000"/>
              </a:lnSpc>
              <a:buAutoNum type="arabicPeriod"/>
            </a:pP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당사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(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본인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)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는 입찰이 끝난 후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 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㈜현대자동차의 정보를 기반으로 작성한 모든 파일을 삭제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/</a:t>
            </a:r>
            <a:r>
              <a:rPr lang="ko-KR" altLang="en-US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폐기한다</a:t>
            </a:r>
            <a:r>
              <a:rPr lang="en-US" altLang="ko-KR" sz="1100" dirty="0">
                <a:latin typeface="현대산스 Text" panose="020B0600000101010101" pitchFamily="50" charset="-127"/>
                <a:ea typeface="현대산스 Text" panose="020B0600000101010101" pitchFamily="50" charset="-127"/>
              </a:rPr>
              <a:t>.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4575589" y="7549920"/>
            <a:ext cx="1541470" cy="2974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969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2025</a:t>
            </a:r>
            <a:r>
              <a:rPr lang="ko-KR" altLang="en-US" sz="969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년        월        일</a:t>
            </a:r>
            <a:endParaRPr lang="en-US" altLang="ko-KR" sz="969">
              <a:solidFill>
                <a:prstClr val="black"/>
              </a:solidFill>
              <a:latin typeface="현대산스 Text" panose="020B0600000101010101" pitchFamily="50" charset="-127"/>
              <a:ea typeface="현대산스 Text" panose="020B0600000101010101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737009" y="8197992"/>
            <a:ext cx="2293178" cy="744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ko-KR" altLang="en-US" sz="969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회사명 </a:t>
            </a:r>
            <a:r>
              <a:rPr lang="en-US" altLang="ko-KR" sz="969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:</a:t>
            </a:r>
          </a:p>
          <a:p>
            <a:pPr lvl="0">
              <a:lnSpc>
                <a:spcPct val="150000"/>
              </a:lnSpc>
            </a:pPr>
            <a:r>
              <a:rPr lang="ko-KR" altLang="en-US" sz="969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주   소 </a:t>
            </a:r>
            <a:r>
              <a:rPr lang="en-US" altLang="ko-KR" sz="969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:</a:t>
            </a:r>
          </a:p>
          <a:p>
            <a:pPr lvl="0">
              <a:lnSpc>
                <a:spcPct val="150000"/>
              </a:lnSpc>
            </a:pPr>
            <a:r>
              <a:rPr lang="ko-KR" altLang="en-US" sz="969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대표자 </a:t>
            </a:r>
            <a:r>
              <a:rPr lang="en-US" altLang="ko-KR" sz="969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:                                           (</a:t>
            </a:r>
            <a:r>
              <a:rPr lang="ko-KR" altLang="en-US" sz="969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인</a:t>
            </a:r>
            <a:r>
              <a:rPr lang="en-US" altLang="ko-KR" sz="969">
                <a:solidFill>
                  <a:prstClr val="black"/>
                </a:solidFill>
                <a:latin typeface="현대산스 Text" panose="020B0600000101010101" pitchFamily="50" charset="-127"/>
                <a:ea typeface="현대산스 Text" panose="020B0600000101010101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06013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5CA9266846F45F428AF90E0C23E09B2F" ma:contentTypeVersion="19" ma:contentTypeDescription="새 문서를 만듭니다." ma:contentTypeScope="" ma:versionID="2cd0ed5ef4b68de93a9dd556ddb00f8c">
  <xsd:schema xmlns:xsd="http://www.w3.org/2001/XMLSchema" xmlns:xs="http://www.w3.org/2001/XMLSchema" xmlns:p="http://schemas.microsoft.com/office/2006/metadata/properties" xmlns:ns2="e39879cd-661d-4f14-85b7-4195f32d08e7" xmlns:ns3="cd0a4667-bb56-42a9-a13e-e5a48313c15e" targetNamespace="http://schemas.microsoft.com/office/2006/metadata/properties" ma:root="true" ma:fieldsID="4755f80fb12122a68cfdcbe7cbe59e19" ns2:_="" ns3:_="">
    <xsd:import namespace="e39879cd-661d-4f14-85b7-4195f32d08e7"/>
    <xsd:import namespace="cd0a4667-bb56-42a9-a13e-e5a48313c1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9879cd-661d-4f14-85b7-4195f32d08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이미지 태그" ma:readOnly="false" ma:fieldId="{5cf76f15-5ced-4ddc-b409-7134ff3c332f}" ma:taxonomyMulti="true" ma:sspId="717ace68-1afd-4538-93f6-185096839b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0a4667-bb56-42a9-a13e-e5a48313c15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공유 대상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세부 정보 공유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f7b5922-dfc1-4cd3-a34c-12668c7735a7}" ma:internalName="TaxCatchAll" ma:showField="CatchAllData" ma:web="cd0a4667-bb56-42a9-a13e-e5a48313c1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39879cd-661d-4f14-85b7-4195f32d08e7">
      <Terms xmlns="http://schemas.microsoft.com/office/infopath/2007/PartnerControls"/>
    </lcf76f155ced4ddcb4097134ff3c332f>
    <TaxCatchAll xmlns="cd0a4667-bb56-42a9-a13e-e5a48313c15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B443115-E017-4180-B0E7-2D4AA4D1B3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39879cd-661d-4f14-85b7-4195f32d08e7"/>
    <ds:schemaRef ds:uri="cd0a4667-bb56-42a9-a13e-e5a48313c1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1E8DB9-C02C-4FE1-925D-A7E597433296}">
  <ds:schemaRefs>
    <ds:schemaRef ds:uri="http://schemas.microsoft.com/office/2006/metadata/properties"/>
    <ds:schemaRef ds:uri="http://schemas.microsoft.com/office/infopath/2007/PartnerControls"/>
    <ds:schemaRef ds:uri="e39879cd-661d-4f14-85b7-4195f32d08e7"/>
    <ds:schemaRef ds:uri="cd0a4667-bb56-42a9-a13e-e5a48313c15e"/>
  </ds:schemaRefs>
</ds:datastoreItem>
</file>

<file path=customXml/itemProps3.xml><?xml version="1.0" encoding="utf-8"?>
<ds:datastoreItem xmlns:ds="http://schemas.openxmlformats.org/officeDocument/2006/customXml" ds:itemID="{764A66F5-3011-403B-B31C-CA5CD76E834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</TotalTime>
  <Words>137</Words>
  <Application>Microsoft Office PowerPoint</Application>
  <PresentationFormat>A4 용지(210x297mm)</PresentationFormat>
  <Paragraphs>18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0" baseType="lpstr">
      <vt:lpstr>제네시스산스 Text</vt:lpstr>
      <vt:lpstr>현대산스 Head</vt:lpstr>
      <vt:lpstr>현대산스 Head Medium</vt:lpstr>
      <vt:lpstr>현대산스 Text</vt:lpstr>
      <vt:lpstr>Aptos</vt:lpstr>
      <vt:lpstr>Aptos Display</vt:lpstr>
      <vt:lpstr>Arial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구진영 Jinyoung Koo 매니저 국내브랜드전략팀</dc:creator>
  <cp:lastModifiedBy>구진영 Jinyoung Koo 매니저 국내브랜드전략팀</cp:lastModifiedBy>
  <cp:revision>12</cp:revision>
  <dcterms:created xsi:type="dcterms:W3CDTF">2025-12-08T07:16:30Z</dcterms:created>
  <dcterms:modified xsi:type="dcterms:W3CDTF">2025-12-10T06:15:21Z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0x0101005CA9266846F45F428AF90E0C23E09B2F</vt:lpwstr>
  </property>
  <property fmtid="{D5CDD505-2E9C-101B-9397-08002B2CF9AE}" pid="3" name="MSIP_Label_84883e49-c40c-4c70-af6e-4047d87bba49_Enabled">
    <vt:lpwstr>true</vt:lpwstr>
  </property>
  <property fmtid="{D5CDD505-2E9C-101B-9397-08002B2CF9AE}" pid="4" name="MSIP_Label_84883e49-c40c-4c70-af6e-4047d87bba49_SetDate">
    <vt:lpwstr>2025-12-10T06:15:21Z</vt:lpwstr>
  </property>
  <property fmtid="{D5CDD505-2E9C-101B-9397-08002B2CF9AE}" pid="5" name="MSIP_Label_84883e49-c40c-4c70-af6e-4047d87bba49_Method">
    <vt:lpwstr>Privileged</vt:lpwstr>
  </property>
  <property fmtid="{D5CDD505-2E9C-101B-9397-08002B2CF9AE}" pid="6" name="MSIP_Label_84883e49-c40c-4c70-af6e-4047d87bba49_Name">
    <vt:lpwstr>평문 (AnyUser)</vt:lpwstr>
  </property>
  <property fmtid="{D5CDD505-2E9C-101B-9397-08002B2CF9AE}" pid="7" name="MSIP_Label_84883e49-c40c-4c70-af6e-4047d87bba49_SiteId">
    <vt:lpwstr>f85ca5f1-aa23-4252-a83a-443d333b1fe7</vt:lpwstr>
  </property>
  <property fmtid="{D5CDD505-2E9C-101B-9397-08002B2CF9AE}" pid="8" name="MSIP_Label_84883e49-c40c-4c70-af6e-4047d87bba49_ActionId">
    <vt:lpwstr>b081974e-82fa-4626-9360-1c5cb1f6c278</vt:lpwstr>
  </property>
  <property fmtid="{D5CDD505-2E9C-101B-9397-08002B2CF9AE}" pid="9" name="MSIP_Label_84883e49-c40c-4c70-af6e-4047d87bba49_ContentBits">
    <vt:lpwstr>2</vt:lpwstr>
  </property>
  <property fmtid="{D5CDD505-2E9C-101B-9397-08002B2CF9AE}" pid="10" name="MSIP_Label_84883e49-c40c-4c70-af6e-4047d87bba49_Tag">
    <vt:lpwstr>10, 0, 1, 1</vt:lpwstr>
  </property>
  <property fmtid="{D5CDD505-2E9C-101B-9397-08002B2CF9AE}" pid="11" name="ClassificationContentMarkingFooterLocations">
    <vt:lpwstr>Office 테마:9</vt:lpwstr>
  </property>
  <property fmtid="{D5CDD505-2E9C-101B-9397-08002B2CF9AE}" pid="12" name="ClassificationContentMarkingFooterText">
    <vt:lpwstr>본 문서는 현대자동차·기아의 정보자산으로 귀사와의 비밀유지계약 및 제반법률에 따라 법적 보호를 받습니다.</vt:lpwstr>
  </property>
  <property fmtid="{D5CDD505-2E9C-101B-9397-08002B2CF9AE}" pid="13" name="MediaServiceImageTags">
    <vt:lpwstr/>
  </property>
</Properties>
</file>